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PT Sans Narrow"/>
      <p:regular r:id="rId16"/>
      <p:bold r:id="rId17"/>
    </p:embeddedFont>
    <p:embeddedFont>
      <p:font typeface="Open Sa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OpenSans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PTSansNarrow-bold.fntdata"/><Relationship Id="rId16" Type="http://schemas.openxmlformats.org/officeDocument/2006/relationships/font" Target="fonts/PTSansNarrow-regular.fntdata"/><Relationship Id="rId5" Type="http://schemas.openxmlformats.org/officeDocument/2006/relationships/slide" Target="slides/slide1.xml"/><Relationship Id="rId19" Type="http://schemas.openxmlformats.org/officeDocument/2006/relationships/font" Target="fonts/OpenSans-bold.fntdata"/><Relationship Id="rId6" Type="http://schemas.openxmlformats.org/officeDocument/2006/relationships/slide" Target="slides/slide2.xml"/><Relationship Id="rId18" Type="http://schemas.openxmlformats.org/officeDocument/2006/relationships/font" Target="fonts/OpenSans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69850" lvl="0" marL="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69850" lvl="1" marL="45720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69850" lvl="2" marL="91440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69850" lvl="3" marL="137160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69850" lvl="4" marL="182880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69850" lvl="5" marL="228600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69850" lvl="6" marL="274320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69850" lvl="7" marL="320040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69850" lvl="8" marL="365760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6985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6985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6985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6985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6985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6985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6985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6985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6985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" name="Shape 11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9" cy="152400"/>
            <a:chOff x="1346429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9" cy="152400"/>
            <a:chOff x="1346435" y="3969088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" name="Shape 18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PT Sans Narrow"/>
              <a:buNone/>
              <a:defRPr b="1" i="0" sz="5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indent="0" lvl="1" rtl="0" algn="ctr">
              <a:spcBef>
                <a:spcPts val="0"/>
              </a:spcBef>
              <a:buClr>
                <a:schemeClr val="accent1"/>
              </a:buClr>
              <a:buSzPts val="5400"/>
              <a:buFont typeface="PT Sans Narrow"/>
              <a:buNone/>
              <a:defRPr b="1" sz="54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indent="0" lvl="2" rtl="0" algn="ctr">
              <a:spcBef>
                <a:spcPts val="0"/>
              </a:spcBef>
              <a:buClr>
                <a:schemeClr val="accent1"/>
              </a:buClr>
              <a:buSzPts val="5400"/>
              <a:buFont typeface="PT Sans Narrow"/>
              <a:buNone/>
              <a:defRPr b="1" sz="54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indent="0" lvl="3" rtl="0" algn="ctr">
              <a:spcBef>
                <a:spcPts val="0"/>
              </a:spcBef>
              <a:buClr>
                <a:schemeClr val="accent1"/>
              </a:buClr>
              <a:buSzPts val="5400"/>
              <a:buFont typeface="PT Sans Narrow"/>
              <a:buNone/>
              <a:defRPr b="1" sz="54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indent="0" lvl="4" rtl="0" algn="ctr">
              <a:spcBef>
                <a:spcPts val="0"/>
              </a:spcBef>
              <a:buClr>
                <a:schemeClr val="accent1"/>
              </a:buClr>
              <a:buSzPts val="5400"/>
              <a:buFont typeface="PT Sans Narrow"/>
              <a:buNone/>
              <a:defRPr b="1" sz="54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indent="0" lvl="5" rtl="0" algn="ctr">
              <a:spcBef>
                <a:spcPts val="0"/>
              </a:spcBef>
              <a:buClr>
                <a:schemeClr val="accent1"/>
              </a:buClr>
              <a:buSzPts val="5400"/>
              <a:buFont typeface="PT Sans Narrow"/>
              <a:buNone/>
              <a:defRPr b="1" sz="54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indent="0" lvl="6" rtl="0" algn="ctr">
              <a:spcBef>
                <a:spcPts val="0"/>
              </a:spcBef>
              <a:buClr>
                <a:schemeClr val="accent1"/>
              </a:buClr>
              <a:buSzPts val="5400"/>
              <a:buFont typeface="PT Sans Narrow"/>
              <a:buNone/>
              <a:defRPr b="1" sz="54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indent="0" lvl="7" rtl="0" algn="ctr">
              <a:spcBef>
                <a:spcPts val="0"/>
              </a:spcBef>
              <a:buClr>
                <a:schemeClr val="accent1"/>
              </a:buClr>
              <a:buSzPts val="5400"/>
              <a:buFont typeface="PT Sans Narrow"/>
              <a:buNone/>
              <a:defRPr b="1" sz="54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indent="0" lvl="8" rtl="0" algn="ctr">
              <a:spcBef>
                <a:spcPts val="0"/>
              </a:spcBef>
              <a:buClr>
                <a:schemeClr val="accent1"/>
              </a:buClr>
              <a:buSzPts val="5400"/>
              <a:buFont typeface="PT Sans Narrow"/>
              <a:buNone/>
              <a:defRPr b="1" sz="54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b="0" i="0" sz="2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b="0" i="0" sz="2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b="0" i="0" sz="2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b="0" i="0" sz="2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b="0" i="0" sz="2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b="0" i="0" sz="2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b="0" i="0" sz="2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b="0" i="0" sz="2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b="0" i="0" sz="2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Shape 57"/>
          <p:cNvSpPr txBox="1"/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Font typeface="PT Sans Narrow"/>
              <a:buNone/>
              <a:defRPr b="1" i="0" sz="13000" u="none" cap="none" strike="noStrike">
                <a:solidFill>
                  <a:schemeClr val="accent3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indent="0" lvl="1" rtl="0" algn="ctr">
              <a:spcBef>
                <a:spcPts val="0"/>
              </a:spcBef>
              <a:buClr>
                <a:schemeClr val="accent3"/>
              </a:buClr>
              <a:buSzPts val="13000"/>
              <a:buFont typeface="PT Sans Narrow"/>
              <a:buNone/>
              <a:defRPr b="1" sz="13000">
                <a:solidFill>
                  <a:schemeClr val="accent3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indent="0" lvl="2" rtl="0" algn="ctr">
              <a:spcBef>
                <a:spcPts val="0"/>
              </a:spcBef>
              <a:buClr>
                <a:schemeClr val="accent3"/>
              </a:buClr>
              <a:buSzPts val="13000"/>
              <a:buFont typeface="PT Sans Narrow"/>
              <a:buNone/>
              <a:defRPr b="1" sz="13000">
                <a:solidFill>
                  <a:schemeClr val="accent3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indent="0" lvl="3" rtl="0" algn="ctr">
              <a:spcBef>
                <a:spcPts val="0"/>
              </a:spcBef>
              <a:buClr>
                <a:schemeClr val="accent3"/>
              </a:buClr>
              <a:buSzPts val="13000"/>
              <a:buFont typeface="PT Sans Narrow"/>
              <a:buNone/>
              <a:defRPr b="1" sz="13000">
                <a:solidFill>
                  <a:schemeClr val="accent3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indent="0" lvl="4" rtl="0" algn="ctr">
              <a:spcBef>
                <a:spcPts val="0"/>
              </a:spcBef>
              <a:buClr>
                <a:schemeClr val="accent3"/>
              </a:buClr>
              <a:buSzPts val="13000"/>
              <a:buFont typeface="PT Sans Narrow"/>
              <a:buNone/>
              <a:defRPr b="1" sz="13000">
                <a:solidFill>
                  <a:schemeClr val="accent3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indent="0" lvl="5" rtl="0" algn="ctr">
              <a:spcBef>
                <a:spcPts val="0"/>
              </a:spcBef>
              <a:buClr>
                <a:schemeClr val="accent3"/>
              </a:buClr>
              <a:buSzPts val="13000"/>
              <a:buFont typeface="PT Sans Narrow"/>
              <a:buNone/>
              <a:defRPr b="1" sz="13000">
                <a:solidFill>
                  <a:schemeClr val="accent3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indent="0" lvl="6" rtl="0" algn="ctr">
              <a:spcBef>
                <a:spcPts val="0"/>
              </a:spcBef>
              <a:buClr>
                <a:schemeClr val="accent3"/>
              </a:buClr>
              <a:buSzPts val="13000"/>
              <a:buFont typeface="PT Sans Narrow"/>
              <a:buNone/>
              <a:defRPr b="1" sz="13000">
                <a:solidFill>
                  <a:schemeClr val="accent3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indent="0" lvl="7" rtl="0" algn="ctr">
              <a:spcBef>
                <a:spcPts val="0"/>
              </a:spcBef>
              <a:buClr>
                <a:schemeClr val="accent3"/>
              </a:buClr>
              <a:buSzPts val="13000"/>
              <a:buFont typeface="PT Sans Narrow"/>
              <a:buNone/>
              <a:defRPr b="1" sz="13000">
                <a:solidFill>
                  <a:schemeClr val="accent3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indent="0" lvl="8" rtl="0" algn="ctr">
              <a:spcBef>
                <a:spcPts val="0"/>
              </a:spcBef>
              <a:buClr>
                <a:schemeClr val="accent3"/>
              </a:buClr>
              <a:buSzPts val="13000"/>
              <a:buFont typeface="PT Sans Narrow"/>
              <a:buNone/>
              <a:defRPr b="1" sz="13000">
                <a:solidFill>
                  <a:schemeClr val="accent3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1430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88900" lvl="1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88900" lvl="2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88900" lvl="3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88900" lvl="4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88900" lvl="5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88900" lvl="6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88900" lvl="7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88900" lvl="8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indent="0" lvl="1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indent="0" lvl="2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indent="0" lvl="3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indent="0" lvl="4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indent="0" lvl="5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indent="0" lvl="6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indent="0" lvl="7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indent="0" lvl="8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143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8890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8890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8890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8890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8890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8890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8890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8890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Shape 28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indent="0" lvl="1" rtl="0" algn="ctr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indent="0" lvl="2" rtl="0" algn="ctr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indent="0" lvl="3" rtl="0" algn="ctr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indent="0" lvl="4" rtl="0" algn="ctr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indent="0" lvl="5" rtl="0" algn="ctr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indent="0" lvl="6" rtl="0" algn="ctr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indent="0" lvl="7" rtl="0" algn="ctr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indent="0" lvl="8" rtl="0" algn="ctr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fld id="{00000000-1234-1234-1234-123412341234}" type="slidenum">
              <a:rPr b="0" i="0" lang="e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indent="0" lvl="1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indent="0" lvl="2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indent="0" lvl="3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indent="0" lvl="4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indent="0" lvl="5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indent="0" lvl="6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indent="0" lvl="7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indent="0" lvl="8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889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7620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7620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7620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7620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7620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7620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7620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7620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889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7620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7620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7620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7620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7620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7620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7620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7620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indent="0" lvl="1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indent="0" lvl="2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indent="0" lvl="3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indent="0" lvl="4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indent="0" lvl="5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indent="0" lvl="6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indent="0" lvl="7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indent="0" lvl="8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T Sans Narrow"/>
              <a:buNone/>
              <a:defRPr b="1" i="0" sz="2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indent="0" lvl="1" rtl="0">
              <a:spcBef>
                <a:spcPts val="0"/>
              </a:spcBef>
              <a:buClr>
                <a:schemeClr val="accent1"/>
              </a:buClr>
              <a:buSzPts val="2400"/>
              <a:buFont typeface="PT Sans Narrow"/>
              <a:buNone/>
              <a:defRPr b="1" sz="24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indent="0" lvl="2" rtl="0">
              <a:spcBef>
                <a:spcPts val="0"/>
              </a:spcBef>
              <a:buClr>
                <a:schemeClr val="accent1"/>
              </a:buClr>
              <a:buSzPts val="2400"/>
              <a:buFont typeface="PT Sans Narrow"/>
              <a:buNone/>
              <a:defRPr b="1" sz="24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indent="0" lvl="3" rtl="0">
              <a:spcBef>
                <a:spcPts val="0"/>
              </a:spcBef>
              <a:buClr>
                <a:schemeClr val="accent1"/>
              </a:buClr>
              <a:buSzPts val="2400"/>
              <a:buFont typeface="PT Sans Narrow"/>
              <a:buNone/>
              <a:defRPr b="1" sz="24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indent="0" lvl="4" rtl="0">
              <a:spcBef>
                <a:spcPts val="0"/>
              </a:spcBef>
              <a:buClr>
                <a:schemeClr val="accent1"/>
              </a:buClr>
              <a:buSzPts val="2400"/>
              <a:buFont typeface="PT Sans Narrow"/>
              <a:buNone/>
              <a:defRPr b="1" sz="24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indent="0" lvl="5" rtl="0">
              <a:spcBef>
                <a:spcPts val="0"/>
              </a:spcBef>
              <a:buClr>
                <a:schemeClr val="accent1"/>
              </a:buClr>
              <a:buSzPts val="2400"/>
              <a:buFont typeface="PT Sans Narrow"/>
              <a:buNone/>
              <a:defRPr b="1" sz="24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indent="0" lvl="6" rtl="0">
              <a:spcBef>
                <a:spcPts val="0"/>
              </a:spcBef>
              <a:buClr>
                <a:schemeClr val="accent1"/>
              </a:buClr>
              <a:buSzPts val="2400"/>
              <a:buFont typeface="PT Sans Narrow"/>
              <a:buNone/>
              <a:defRPr b="1" sz="24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indent="0" lvl="7" rtl="0">
              <a:spcBef>
                <a:spcPts val="0"/>
              </a:spcBef>
              <a:buClr>
                <a:schemeClr val="accent1"/>
              </a:buClr>
              <a:buSzPts val="2400"/>
              <a:buFont typeface="PT Sans Narrow"/>
              <a:buNone/>
              <a:defRPr b="1" sz="24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indent="0" lvl="8" rtl="0">
              <a:spcBef>
                <a:spcPts val="0"/>
              </a:spcBef>
              <a:buClr>
                <a:schemeClr val="accent1"/>
              </a:buClr>
              <a:buSzPts val="2400"/>
              <a:buFont typeface="PT Sans Narrow"/>
              <a:buNone/>
              <a:defRPr b="1" sz="24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762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7620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7620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7620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7620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7620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7620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7620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7620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PT Sans Narrow"/>
              <a:buNone/>
              <a:defRPr b="0" i="0" sz="5400" u="none" cap="none" strike="noStrike">
                <a:solidFill>
                  <a:schemeClr val="dk2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indent="0" lvl="1" rtl="0">
              <a:spcBef>
                <a:spcPts val="0"/>
              </a:spcBef>
              <a:buClr>
                <a:schemeClr val="dk2"/>
              </a:buClr>
              <a:buSzPts val="5400"/>
              <a:buFont typeface="PT Sans Narrow"/>
              <a:buNone/>
              <a:defRPr b="0" sz="5400">
                <a:solidFill>
                  <a:schemeClr val="dk2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indent="0" lvl="2" rtl="0">
              <a:spcBef>
                <a:spcPts val="0"/>
              </a:spcBef>
              <a:buClr>
                <a:schemeClr val="dk2"/>
              </a:buClr>
              <a:buSzPts val="5400"/>
              <a:buFont typeface="PT Sans Narrow"/>
              <a:buNone/>
              <a:defRPr b="0" sz="5400">
                <a:solidFill>
                  <a:schemeClr val="dk2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indent="0" lvl="3" rtl="0">
              <a:spcBef>
                <a:spcPts val="0"/>
              </a:spcBef>
              <a:buClr>
                <a:schemeClr val="dk2"/>
              </a:buClr>
              <a:buSzPts val="5400"/>
              <a:buFont typeface="PT Sans Narrow"/>
              <a:buNone/>
              <a:defRPr b="0" sz="5400">
                <a:solidFill>
                  <a:schemeClr val="dk2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indent="0" lvl="4" rtl="0">
              <a:spcBef>
                <a:spcPts val="0"/>
              </a:spcBef>
              <a:buClr>
                <a:schemeClr val="dk2"/>
              </a:buClr>
              <a:buSzPts val="5400"/>
              <a:buFont typeface="PT Sans Narrow"/>
              <a:buNone/>
              <a:defRPr b="0" sz="5400">
                <a:solidFill>
                  <a:schemeClr val="dk2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indent="0" lvl="5" rtl="0">
              <a:spcBef>
                <a:spcPts val="0"/>
              </a:spcBef>
              <a:buClr>
                <a:schemeClr val="dk2"/>
              </a:buClr>
              <a:buSzPts val="5400"/>
              <a:buFont typeface="PT Sans Narrow"/>
              <a:buNone/>
              <a:defRPr b="0" sz="5400">
                <a:solidFill>
                  <a:schemeClr val="dk2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indent="0" lvl="6" rtl="0">
              <a:spcBef>
                <a:spcPts val="0"/>
              </a:spcBef>
              <a:buClr>
                <a:schemeClr val="dk2"/>
              </a:buClr>
              <a:buSzPts val="5400"/>
              <a:buFont typeface="PT Sans Narrow"/>
              <a:buNone/>
              <a:defRPr b="0" sz="5400">
                <a:solidFill>
                  <a:schemeClr val="dk2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indent="0" lvl="7" rtl="0">
              <a:spcBef>
                <a:spcPts val="0"/>
              </a:spcBef>
              <a:buClr>
                <a:schemeClr val="dk2"/>
              </a:buClr>
              <a:buSzPts val="5400"/>
              <a:buFont typeface="PT Sans Narrow"/>
              <a:buNone/>
              <a:defRPr b="0" sz="5400">
                <a:solidFill>
                  <a:schemeClr val="dk2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indent="0" lvl="8" rtl="0">
              <a:spcBef>
                <a:spcPts val="0"/>
              </a:spcBef>
              <a:buClr>
                <a:schemeClr val="dk2"/>
              </a:buClr>
              <a:buSzPts val="5400"/>
              <a:buFont typeface="PT Sans Narrow"/>
              <a:buNone/>
              <a:defRPr b="0" sz="5400">
                <a:solidFill>
                  <a:schemeClr val="dk2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" name="Shape 48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PT Sans Narrow"/>
              <a:buNone/>
              <a:defRPr b="1" i="0" sz="42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indent="0" lvl="1" rtl="0" algn="ctr">
              <a:spcBef>
                <a:spcPts val="0"/>
              </a:spcBef>
              <a:buClr>
                <a:schemeClr val="accent1"/>
              </a:buClr>
              <a:buSzPts val="4200"/>
              <a:buFont typeface="PT Sans Narrow"/>
              <a:buNone/>
              <a:defRPr b="1" sz="42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indent="0" lvl="2" rtl="0" algn="ctr">
              <a:spcBef>
                <a:spcPts val="0"/>
              </a:spcBef>
              <a:buClr>
                <a:schemeClr val="accent1"/>
              </a:buClr>
              <a:buSzPts val="4200"/>
              <a:buFont typeface="PT Sans Narrow"/>
              <a:buNone/>
              <a:defRPr b="1" sz="42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indent="0" lvl="3" rtl="0" algn="ctr">
              <a:spcBef>
                <a:spcPts val="0"/>
              </a:spcBef>
              <a:buClr>
                <a:schemeClr val="accent1"/>
              </a:buClr>
              <a:buSzPts val="4200"/>
              <a:buFont typeface="PT Sans Narrow"/>
              <a:buNone/>
              <a:defRPr b="1" sz="42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indent="0" lvl="4" rtl="0" algn="ctr">
              <a:spcBef>
                <a:spcPts val="0"/>
              </a:spcBef>
              <a:buClr>
                <a:schemeClr val="accent1"/>
              </a:buClr>
              <a:buSzPts val="4200"/>
              <a:buFont typeface="PT Sans Narrow"/>
              <a:buNone/>
              <a:defRPr b="1" sz="42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indent="0" lvl="5" rtl="0" algn="ctr">
              <a:spcBef>
                <a:spcPts val="0"/>
              </a:spcBef>
              <a:buClr>
                <a:schemeClr val="accent1"/>
              </a:buClr>
              <a:buSzPts val="4200"/>
              <a:buFont typeface="PT Sans Narrow"/>
              <a:buNone/>
              <a:defRPr b="1" sz="42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indent="0" lvl="6" rtl="0" algn="ctr">
              <a:spcBef>
                <a:spcPts val="0"/>
              </a:spcBef>
              <a:buClr>
                <a:schemeClr val="accent1"/>
              </a:buClr>
              <a:buSzPts val="4200"/>
              <a:buFont typeface="PT Sans Narrow"/>
              <a:buNone/>
              <a:defRPr b="1" sz="42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indent="0" lvl="7" rtl="0" algn="ctr">
              <a:spcBef>
                <a:spcPts val="0"/>
              </a:spcBef>
              <a:buClr>
                <a:schemeClr val="accent1"/>
              </a:buClr>
              <a:buSzPts val="4200"/>
              <a:buFont typeface="PT Sans Narrow"/>
              <a:buNone/>
              <a:defRPr b="1" sz="42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indent="0" lvl="8" rtl="0" algn="ctr">
              <a:spcBef>
                <a:spcPts val="0"/>
              </a:spcBef>
              <a:buClr>
                <a:schemeClr val="accent1"/>
              </a:buClr>
              <a:buSzPts val="4200"/>
              <a:buFont typeface="PT Sans Narrow"/>
              <a:buNone/>
              <a:defRPr b="1" sz="42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Open Sans"/>
              <a:buNone/>
              <a:defRPr b="0" i="0" sz="2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Open Sans"/>
              <a:buNone/>
              <a:defRPr b="0" i="0" sz="2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Open Sans"/>
              <a:buNone/>
              <a:defRPr b="0" i="0" sz="2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Open Sans"/>
              <a:buNone/>
              <a:defRPr b="0" i="0" sz="2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Open Sans"/>
              <a:buNone/>
              <a:defRPr b="0" i="0" sz="2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Open Sans"/>
              <a:buNone/>
              <a:defRPr b="0" i="0" sz="2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Open Sans"/>
              <a:buNone/>
              <a:defRPr b="0" i="0" sz="2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Open Sans"/>
              <a:buNone/>
              <a:defRPr b="0" i="0" sz="2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Open Sans"/>
              <a:buNone/>
              <a:defRPr b="0" i="0" sz="2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1143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8890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8890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8890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8890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8890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8890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8890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8890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fld id="{00000000-1234-1234-1234-123412341234}" type="slidenum">
              <a:rPr b="0" i="0" lang="e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T Sans Narrow"/>
              <a:buNone/>
              <a:defRPr b="0" i="0" sz="2400" u="none" cap="none" strike="noStrike">
                <a:solidFill>
                  <a:schemeClr val="dk2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indent="8890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8890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8890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8890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8890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8890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8890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8890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indent="0" lvl="1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indent="0" lvl="2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indent="0" lvl="3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indent="0" lvl="4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indent="0" lvl="5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indent="0" lvl="6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indent="0" lvl="7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indent="0" lvl="8" rt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143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8890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8890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8890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8890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8890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8890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8890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8890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635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Open Sans"/>
              <a:buNone/>
            </a:pPr>
            <a:fld id="{00000000-1234-1234-1234-123412341234}" type="slidenum">
              <a:rPr b="0" i="0" lang="es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www.zaramove.es/transportes/resource/" TargetMode="External"/><Relationship Id="rId4" Type="http://schemas.openxmlformats.org/officeDocument/2006/relationships/hyperlink" Target="http://www.zaramove.es/transportes/ontology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indent="-342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PT Sans Narrow"/>
              <a:buNone/>
            </a:pPr>
            <a:r>
              <a:rPr lang="es"/>
              <a:t>ZaraMove</a:t>
            </a:r>
          </a:p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524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</a:pPr>
            <a:r>
              <a:rPr b="0" i="0" lang="es" sz="2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Gr</a:t>
            </a:r>
            <a:r>
              <a:rPr lang="es"/>
              <a:t>oup 07</a:t>
            </a:r>
            <a:r>
              <a:rPr b="0" i="0" lang="es" sz="2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- </a:t>
            </a:r>
            <a:r>
              <a:rPr lang="es"/>
              <a:t>Semantic Web &amp; Web of Linked Data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87388" y="132900"/>
            <a:ext cx="4981200" cy="1689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s"/>
              <a:t>HandsOn5 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s"/>
              <a:t>(Data Linking)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4225" y="0"/>
            <a:ext cx="6559774" cy="321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Shape 1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509325"/>
            <a:ext cx="5155976" cy="2540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Shape 125"/>
          <p:cNvSpPr/>
          <p:nvPr/>
        </p:nvSpPr>
        <p:spPr>
          <a:xfrm>
            <a:off x="5155975" y="237200"/>
            <a:ext cx="923700" cy="3870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311700" y="40267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s"/>
              <a:t>APP - Demo</a:t>
            </a:r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11430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32" name="Shape 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4250" y="640025"/>
            <a:ext cx="4889725" cy="436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</a:pPr>
            <a:r>
              <a:rPr lang="es"/>
              <a:t>Integrantes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rPr lang="es"/>
              <a:t>Jorge Ayuso Fernández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rPr lang="es"/>
              <a:t>Cristian Berrío Aroca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rPr lang="es"/>
              <a:t>Enzo Ferey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rPr lang="es"/>
              <a:t>Mario Martín López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rPr lang="es"/>
              <a:t>David Rabano Neila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s"/>
              <a:t>HandsOn1 (Finding datasets)</a:t>
            </a:r>
          </a:p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11430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387" y="1152425"/>
            <a:ext cx="7957224" cy="379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s"/>
              <a:t>HandsOn2 (Dataset Analysis &amp; Definition)</a:t>
            </a:r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ts val="1800"/>
              <a:buChar char="●"/>
            </a:pPr>
            <a:r>
              <a:rPr lang="es"/>
              <a:t>Propietario : Excmo. Ayuntamiento de Zaragoza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Licencia libre de reutilizar :</a:t>
            </a: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mencionar origen de los datos</a:t>
            </a:r>
          </a:p>
          <a:p>
            <a:pPr indent="-317500" lvl="1" marL="914400" rtl="0">
              <a:spcBef>
                <a:spcPts val="0"/>
              </a:spcBef>
              <a:buSzPts val="1400"/>
              <a:buChar char="○"/>
            </a:pPr>
            <a:r>
              <a:rPr lang="es"/>
              <a:t>no desnaturalizar el sentido de la información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s"/>
              <a:t>HandsOn2 (Dataset Analysis &amp; Definition)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114300" lvl="0" marL="0">
              <a:spcBef>
                <a:spcPts val="0"/>
              </a:spcBef>
              <a:buNone/>
            </a:pPr>
            <a:r>
              <a:rPr lang="es"/>
              <a:t>Resource Naming Strategy</a:t>
            </a:r>
          </a:p>
          <a:p>
            <a:pPr indent="114300" lvl="0" marL="0">
              <a:spcBef>
                <a:spcPts val="0"/>
              </a:spcBef>
              <a:buNone/>
            </a:pPr>
            <a:r>
              <a:rPr lang="es" u="sng">
                <a:solidFill>
                  <a:schemeClr val="hlink"/>
                </a:solidFill>
                <a:hlinkClick r:id="rId3"/>
              </a:rPr>
              <a:t>http://www.zaramove.es/transportes/resource/</a:t>
            </a:r>
            <a:r>
              <a:rPr lang="es"/>
              <a:t>&lt;className&gt;#&lt;identifier&gt;</a:t>
            </a:r>
          </a:p>
          <a:p>
            <a:pPr indent="114300" lvl="0" marL="0">
              <a:spcBef>
                <a:spcPts val="0"/>
              </a:spcBef>
              <a:buNone/>
            </a:pPr>
            <a:r>
              <a:rPr lang="es" u="sng">
                <a:solidFill>
                  <a:schemeClr val="hlink"/>
                </a:solidFill>
                <a:hlinkClick r:id="rId4"/>
              </a:rPr>
              <a:t>http://www.zaramove.es/transportes/ontology/</a:t>
            </a:r>
            <a:r>
              <a:rPr lang="es"/>
              <a:t>&lt;ontologyName&gt;#&lt;propertyName&gt;</a:t>
            </a:r>
          </a:p>
          <a:p>
            <a:pPr indent="11430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s"/>
              <a:t>HandsOn2 (Dataset Analysis &amp; Definition)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4377" y="1052550"/>
            <a:ext cx="6064629" cy="387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s"/>
              <a:t>HandsOn3 (RDF Generation)</a:t>
            </a:r>
          </a:p>
        </p:txBody>
      </p:sp>
      <p:pic>
        <p:nvPicPr>
          <p:cNvPr id="105" name="Shape 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0700" y="1152425"/>
            <a:ext cx="6042600" cy="389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s"/>
              <a:t>HandsOn4 (Reusing vocabularies)</a:t>
            </a:r>
          </a:p>
        </p:txBody>
      </p:sp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825" y="1152425"/>
            <a:ext cx="7508349" cy="388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s"/>
              <a:t>HandsOn4 (Reusing vocabularies)</a:t>
            </a:r>
          </a:p>
        </p:txBody>
      </p:sp>
      <p:pic>
        <p:nvPicPr>
          <p:cNvPr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1075" y="1152425"/>
            <a:ext cx="5341850" cy="390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